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48" r:id="rId5"/>
  </p:sldMasterIdLst>
  <p:sldIdLst>
    <p:sldId id="256" r:id="rId6"/>
    <p:sldId id="257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4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1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1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96A64-17CB-408C-BB87-CC839451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3FD41F3-A3BB-4B58-8203-6A80F72F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588A09-FF85-48C4-9540-BB6BF166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E22039-9EB7-41D9-89C1-DC9313EA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27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8CEF17-330D-4A75-A8A5-817A0152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4486-B9A2-4029-AF87-41E9CACD4001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B859A0-C080-4E3E-8A5D-D851C2C2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7314AA-AC0B-4C85-88CB-A6098BEC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9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2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6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1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4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4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C57D612-9931-48D8-B046-C4868869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20B4E9-1BFD-4749-A787-F0B1D5378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7B5C2C-8EE2-4CF4-AE31-D491C0319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4486-B9A2-4029-AF87-41E9CACD4001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BF9258-CE05-4FA8-8561-3D3881B48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4F0DDE-84A8-423D-AE1E-431180ED4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BC69-E95C-4312-AB11-005F940E54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56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8FE0E0-D95D-46EF-A375-475D4DB0E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901AA-E3D3-4588-B0DB-81587C6C1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98" r="-1" b="9082"/>
          <a:stretch/>
        </p:blipFill>
        <p:spPr>
          <a:xfrm>
            <a:off x="20" y="10"/>
            <a:ext cx="12188931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503E11D-D7FB-44ED-80F1-8CDAD7A9A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D45933-7E34-4DEA-8A01-F511D90C1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6894575" cy="35661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Aftrap IBS lessen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B4448E-E4C2-457D-8FD6-34577BA5B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6008"/>
            <a:ext cx="6894576" cy="1572768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Maandag 12 oktober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D82A42F-AEBE-4065-9792-036A904D8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34D8C"/>
          </a:solidFill>
          <a:ln w="38100" cap="rnd">
            <a:solidFill>
              <a:srgbClr val="C34D8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9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2449C-F587-4A22-994B-1ECF9FEE6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Vandaag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37E5BE-A754-4A6C-958B-F783BB9FC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Ander programma </a:t>
            </a:r>
          </a:p>
        </p:txBody>
      </p:sp>
    </p:spTree>
    <p:extLst>
      <p:ext uri="{BB962C8B-B14F-4D97-AF65-F5344CB8AC3E}">
        <p14:creationId xmlns:p14="http://schemas.microsoft.com/office/powerpoint/2010/main" val="162625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7055254-F631-461C-B13E-D956AB67A9B2}"/>
              </a:ext>
            </a:extLst>
          </p:cNvPr>
          <p:cNvSpPr txBox="1"/>
          <p:nvPr/>
        </p:nvSpPr>
        <p:spPr>
          <a:xfrm>
            <a:off x="1300479" y="1168400"/>
            <a:ext cx="107247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11.15 IBS les </a:t>
            </a:r>
          </a:p>
          <a:p>
            <a:pPr marL="457200" indent="-457200">
              <a:buFontTx/>
              <a:buChar char="-"/>
            </a:pPr>
            <a:r>
              <a:rPr lang="nl-NL" sz="2800" b="1" dirty="0"/>
              <a:t>Intro</a:t>
            </a:r>
          </a:p>
          <a:p>
            <a:pPr marL="457200" indent="-457200">
              <a:buFontTx/>
              <a:buChar char="-"/>
            </a:pPr>
            <a:r>
              <a:rPr lang="nl-NL" sz="2800" b="1" dirty="0"/>
              <a:t>Financiën</a:t>
            </a:r>
          </a:p>
          <a:p>
            <a:pPr marL="457200" indent="-457200">
              <a:buFontTx/>
              <a:buChar char="-"/>
            </a:pPr>
            <a:r>
              <a:rPr lang="nl-NL" sz="2800" b="1" dirty="0"/>
              <a:t>Zelfstandig werken </a:t>
            </a:r>
          </a:p>
          <a:p>
            <a:endParaRPr lang="nl-NL" sz="2800" b="1" dirty="0"/>
          </a:p>
          <a:p>
            <a:r>
              <a:rPr lang="nl-NL" sz="2800" b="1" dirty="0"/>
              <a:t>12.45 L&amp;O met online les van Marieke: verdelen over de lokalen, 1 laptop aan digibord.</a:t>
            </a:r>
          </a:p>
          <a:p>
            <a:endParaRPr lang="nl-NL" sz="2800" b="1" dirty="0"/>
          </a:p>
          <a:p>
            <a:r>
              <a:rPr lang="nl-NL" sz="2800" b="1" dirty="0"/>
              <a:t>13.45 IBS les; in principe thuis  </a:t>
            </a:r>
          </a:p>
        </p:txBody>
      </p:sp>
    </p:spTree>
    <p:extLst>
      <p:ext uri="{BB962C8B-B14F-4D97-AF65-F5344CB8AC3E}">
        <p14:creationId xmlns:p14="http://schemas.microsoft.com/office/powerpoint/2010/main" val="47863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BD5EE40C-B966-4CB5-A2B1-03A54C890189}"/>
              </a:ext>
            </a:extLst>
          </p:cNvPr>
          <p:cNvGraphicFramePr>
            <a:graphicFrameLocks noGrp="1"/>
          </p:cNvGraphicFramePr>
          <p:nvPr/>
        </p:nvGraphicFramePr>
        <p:xfrm>
          <a:off x="555096" y="1150968"/>
          <a:ext cx="11081808" cy="497139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7091">
                  <a:extLst>
                    <a:ext uri="{9D8B030D-6E8A-4147-A177-3AD203B41FA5}">
                      <a16:colId xmlns:a16="http://schemas.microsoft.com/office/drawing/2014/main" val="792013016"/>
                    </a:ext>
                  </a:extLst>
                </a:gridCol>
                <a:gridCol w="2746658">
                  <a:extLst>
                    <a:ext uri="{9D8B030D-6E8A-4147-A177-3AD203B41FA5}">
                      <a16:colId xmlns:a16="http://schemas.microsoft.com/office/drawing/2014/main" val="1817217699"/>
                    </a:ext>
                  </a:extLst>
                </a:gridCol>
                <a:gridCol w="2560444">
                  <a:extLst>
                    <a:ext uri="{9D8B030D-6E8A-4147-A177-3AD203B41FA5}">
                      <a16:colId xmlns:a16="http://schemas.microsoft.com/office/drawing/2014/main" val="1139296865"/>
                    </a:ext>
                  </a:extLst>
                </a:gridCol>
                <a:gridCol w="2585301">
                  <a:extLst>
                    <a:ext uri="{9D8B030D-6E8A-4147-A177-3AD203B41FA5}">
                      <a16:colId xmlns:a16="http://schemas.microsoft.com/office/drawing/2014/main" val="2019437037"/>
                    </a:ext>
                  </a:extLst>
                </a:gridCol>
                <a:gridCol w="2602314">
                  <a:extLst>
                    <a:ext uri="{9D8B030D-6E8A-4147-A177-3AD203B41FA5}">
                      <a16:colId xmlns:a16="http://schemas.microsoft.com/office/drawing/2014/main" val="27849638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endParaRPr lang="nl-NL" sz="2100" b="0" i="0" dirty="0"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800" b="0" i="0" dirty="0">
                          <a:solidFill>
                            <a:schemeClr val="tx1"/>
                          </a:solidFill>
                          <a:effectLst/>
                        </a:rPr>
                        <a:t>Maandag </a:t>
                      </a: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800" b="0" i="0" dirty="0">
                          <a:solidFill>
                            <a:schemeClr val="tx1"/>
                          </a:solidFill>
                          <a:effectLst/>
                        </a:rPr>
                        <a:t>Dinsdag</a:t>
                      </a: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800" b="0" i="0" dirty="0">
                          <a:solidFill>
                            <a:schemeClr val="tx1"/>
                          </a:solidFill>
                          <a:effectLst/>
                        </a:rPr>
                        <a:t>Woensdag </a:t>
                      </a: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2800" b="0" i="0" dirty="0">
                          <a:solidFill>
                            <a:schemeClr val="tx1"/>
                          </a:solidFill>
                          <a:effectLst/>
                        </a:rPr>
                        <a:t>Donderdag</a:t>
                      </a:r>
                    </a:p>
                  </a:txBody>
                  <a:tcPr marL="108516" marR="108516" marT="54258" marB="54258"/>
                </a:tc>
                <a:extLst>
                  <a:ext uri="{0D108BD9-81ED-4DB2-BD59-A6C34878D82A}">
                    <a16:rowId xmlns:a16="http://schemas.microsoft.com/office/drawing/2014/main" val="2248042930"/>
                  </a:ext>
                </a:extLst>
              </a:tr>
              <a:tr h="2141375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300" b="0">
                          <a:effectLst/>
                        </a:rPr>
                        <a:t>8 </a:t>
                      </a:r>
                      <a:endParaRPr lang="nl-NL" sz="2100" b="0" i="0"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La 4 Advies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Optioneel ‘Financieel management’  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Pecha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kucha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: maken van definitieve versie 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Projecturen 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Generale repetitie 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Pecha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kucha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&amp; tevens filmen van deze versie voor de beoordeling.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1">
                          <a:solidFill>
                            <a:schemeClr val="tx1"/>
                          </a:solidFill>
                          <a:effectLst/>
                        </a:rPr>
                        <a:t>Online presentaties aan de opdrachtgever: 14 oktober tussen 12.00 en 14.00 uur </a:t>
                      </a:r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2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Projecturen: </a:t>
                      </a: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Feedback verwerken n.a.v. presentaties in IBS verslag. 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(Pascalle afwezig, Machiel aanwezig)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extLst>
                  <a:ext uri="{0D108BD9-81ED-4DB2-BD59-A6C34878D82A}">
                    <a16:rowId xmlns:a16="http://schemas.microsoft.com/office/drawing/2014/main" val="3429300325"/>
                  </a:ext>
                </a:extLst>
              </a:tr>
              <a:tr h="350868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300" b="0">
                          <a:solidFill>
                            <a:srgbClr val="70AD47"/>
                          </a:solidFill>
                          <a:effectLst/>
                        </a:rPr>
                        <a:t> </a:t>
                      </a:r>
                      <a:endParaRPr lang="nl-NL" sz="1300" b="0" i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HERFSTVAKANTIE  </a:t>
                      </a:r>
                      <a:endParaRPr lang="nl-NL" sz="2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600" b="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6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600" b="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516" marR="108516" marT="54258" marB="54258"/>
                </a:tc>
                <a:extLst>
                  <a:ext uri="{0D108BD9-81ED-4DB2-BD59-A6C34878D82A}">
                    <a16:rowId xmlns:a16="http://schemas.microsoft.com/office/drawing/2014/main" val="1265247700"/>
                  </a:ext>
                </a:extLst>
              </a:tr>
              <a:tr h="194243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300" b="0">
                          <a:effectLst/>
                        </a:rPr>
                        <a:t>9 </a:t>
                      </a:r>
                      <a:endParaRPr lang="nl-NL" sz="2100" b="0" i="0"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Versie 2 LA 4 26-10 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Inhoudelijke input 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ahv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aantal best 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practices</a:t>
                      </a: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.  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Spreekuur voor extra inhoudelijke input.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Optioneel; 13.00 uur ‘taal checken met Rianne’.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Projecturen + </a:t>
                      </a:r>
                      <a:endParaRPr lang="nl-NL" sz="2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per groep gesprek over uiteindelijke advies; voldoet dit aan de criteria. 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Eindevaluatie ‘document verantwoording leerdoelen + samenwerking’, anderen werken in groepjes verder aan IBS. 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Begrippenlijst</a:t>
                      </a:r>
                      <a:endParaRPr lang="nl-NL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8516" marR="108516" marT="54258" marB="54258"/>
                </a:tc>
                <a:extLst>
                  <a:ext uri="{0D108BD9-81ED-4DB2-BD59-A6C34878D82A}">
                    <a16:rowId xmlns:a16="http://schemas.microsoft.com/office/drawing/2014/main" val="136080078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C41C3902-4E6F-4078-BBDC-055924F6DC2E}"/>
              </a:ext>
            </a:extLst>
          </p:cNvPr>
          <p:cNvSpPr txBox="1"/>
          <p:nvPr/>
        </p:nvSpPr>
        <p:spPr>
          <a:xfrm>
            <a:off x="643467" y="426943"/>
            <a:ext cx="5433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Planning week 8 en 9: </a:t>
            </a:r>
          </a:p>
        </p:txBody>
      </p:sp>
    </p:spTree>
    <p:extLst>
      <p:ext uri="{BB962C8B-B14F-4D97-AF65-F5344CB8AC3E}">
        <p14:creationId xmlns:p14="http://schemas.microsoft.com/office/powerpoint/2010/main" val="107410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2F907-6B62-44DF-B4D0-A40811B8C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>
                <a:solidFill>
                  <a:schemeClr val="accent2"/>
                </a:solidFill>
              </a:rPr>
              <a:t>Pecha</a:t>
            </a:r>
            <a:r>
              <a:rPr lang="nl-NL" b="1" dirty="0">
                <a:solidFill>
                  <a:schemeClr val="accent2"/>
                </a:solidFill>
              </a:rPr>
              <a:t> </a:t>
            </a:r>
            <a:r>
              <a:rPr lang="nl-NL" b="1" dirty="0" err="1">
                <a:solidFill>
                  <a:schemeClr val="accent2"/>
                </a:solidFill>
              </a:rPr>
              <a:t>kucha</a:t>
            </a:r>
            <a:endParaRPr lang="nl-NL" b="1" dirty="0">
              <a:solidFill>
                <a:schemeClr val="accent2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5F34025-470C-4BC0-8931-D060CC47DF60}"/>
              </a:ext>
            </a:extLst>
          </p:cNvPr>
          <p:cNvSpPr txBox="1"/>
          <p:nvPr/>
        </p:nvSpPr>
        <p:spPr>
          <a:xfrm>
            <a:off x="838200" y="1690688"/>
            <a:ext cx="9220200" cy="4402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pecha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kucha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doen jullie dinsdag 13 oktober op school.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Deze presentatie wordt opgenomen door een van de docenten en gedeeld met jullie, de gemeente en met Valerie &amp; Pascalle.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arenR"/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nline meeting met de wijkmanager van jullie casus vindt plaats op woensdag 14 oktober via Teams.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arenR"/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wiki staat een memo met alles op een rijtje over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l: horizontaal 6">
            <a:extLst>
              <a:ext uri="{FF2B5EF4-FFF2-40B4-BE49-F238E27FC236}">
                <a16:creationId xmlns:a16="http://schemas.microsoft.com/office/drawing/2014/main" id="{1343F17C-B4ED-47EA-B898-25A9293640D6}"/>
              </a:ext>
            </a:extLst>
          </p:cNvPr>
          <p:cNvSpPr/>
          <p:nvPr/>
        </p:nvSpPr>
        <p:spPr>
          <a:xfrm>
            <a:off x="8458200" y="4368800"/>
            <a:ext cx="2895600" cy="2124075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/>
              <a:t>Vragen? </a:t>
            </a:r>
          </a:p>
        </p:txBody>
      </p:sp>
    </p:spTree>
    <p:extLst>
      <p:ext uri="{BB962C8B-B14F-4D97-AF65-F5344CB8AC3E}">
        <p14:creationId xmlns:p14="http://schemas.microsoft.com/office/powerpoint/2010/main" val="112520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7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Aan de slag voor jouw Zwolle">
            <a:extLst>
              <a:ext uri="{FF2B5EF4-FFF2-40B4-BE49-F238E27FC236}">
                <a16:creationId xmlns:a16="http://schemas.microsoft.com/office/drawing/2014/main" id="{D41F679B-36C7-4BF0-B50B-A1D20CFF9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2180700"/>
            <a:ext cx="5462546" cy="254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77395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C34D8C"/>
      </a:accent1>
      <a:accent2>
        <a:srgbClr val="B13BAC"/>
      </a:accent2>
      <a:accent3>
        <a:srgbClr val="974DC3"/>
      </a:accent3>
      <a:accent4>
        <a:srgbClr val="543BB1"/>
      </a:accent4>
      <a:accent5>
        <a:srgbClr val="4D65C3"/>
      </a:accent5>
      <a:accent6>
        <a:srgbClr val="3B84B1"/>
      </a:accent6>
      <a:hlink>
        <a:srgbClr val="5B5FC8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D3176-262A-4999-84BB-4B54B7FF8F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F327E1-CC01-47F4-924F-6023959574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45540-6C00-4385-A863-51C28FF4E70B}">
  <ds:schemaRefs>
    <ds:schemaRef ds:uri="http://www.w3.org/XML/1998/namespace"/>
    <ds:schemaRef ds:uri="http://purl.org/dc/elements/1.1/"/>
    <ds:schemaRef ds:uri="34354c1b-6b8c-435b-ad50-990538c195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47a28104-336f-447d-946e-e305ac2bcd4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255</Words>
  <Application>Microsoft Office PowerPoint</Application>
  <PresentationFormat>Breedbeeld</PresentationFormat>
  <Paragraphs>51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Modern Love</vt:lpstr>
      <vt:lpstr>The Hand</vt:lpstr>
      <vt:lpstr>SketchyVTI</vt:lpstr>
      <vt:lpstr>Kantoorthema</vt:lpstr>
      <vt:lpstr>Aftrap IBS lessen</vt:lpstr>
      <vt:lpstr>Vandaag </vt:lpstr>
      <vt:lpstr>PowerPoint-presentatie</vt:lpstr>
      <vt:lpstr>PowerPoint-presentatie</vt:lpstr>
      <vt:lpstr>Pecha kucha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Aftrap IBS lessen</dc:title>
  <dc:creator>Pascalle Cup</dc:creator>
  <cp:lastModifiedBy>Pascalle Cup</cp:lastModifiedBy>
  <cp:revision>1</cp:revision>
  <dcterms:created xsi:type="dcterms:W3CDTF">2020-10-12T09:03:46Z</dcterms:created>
  <dcterms:modified xsi:type="dcterms:W3CDTF">2020-10-12T09:08:28Z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